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4"/>
  </p:notesMasterIdLst>
  <p:sldIdLst>
    <p:sldId id="258" r:id="rId4"/>
    <p:sldId id="260" r:id="rId5"/>
    <p:sldId id="261" r:id="rId6"/>
    <p:sldId id="279" r:id="rId7"/>
    <p:sldId id="262" r:id="rId8"/>
    <p:sldId id="273" r:id="rId9"/>
    <p:sldId id="274" r:id="rId10"/>
    <p:sldId id="275" r:id="rId11"/>
    <p:sldId id="276" r:id="rId12"/>
    <p:sldId id="264" r:id="rId13"/>
    <p:sldId id="277" r:id="rId14"/>
    <p:sldId id="280" r:id="rId15"/>
    <p:sldId id="278" r:id="rId16"/>
    <p:sldId id="265" r:id="rId17"/>
    <p:sldId id="268" r:id="rId18"/>
    <p:sldId id="270" r:id="rId19"/>
    <p:sldId id="271" r:id="rId20"/>
    <p:sldId id="272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-2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088D0-964E-43D4-B39D-37E203385409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C5326-9980-498B-B5AB-8BA84FA5A10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884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4501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09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5116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933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47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4668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350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0814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846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5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578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05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3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875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196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375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36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11D2-7054-AD8B-45E5-E3793FD70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9DD15-E2A3-8929-7404-309E20EC0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74234-1571-855A-A151-F35CF01D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5F5F2-4667-74CD-5891-EE68280D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805D-AC18-530B-134A-203EED40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122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CDEB-21D7-D23D-B93E-A5D7E66A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DB038-282D-61A0-EBC8-43CEEEA81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C764-6027-C30F-9DC5-A1292C66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835E-E13E-BC83-2CDB-0A1BB7FB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485D8-2FF6-7716-E271-E9E08EC7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070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5EC98-F246-7A59-9D47-90321527C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E11B-A713-8F13-8FF6-A621B3E3B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A33A-5C2D-EF1F-A175-8EC9E019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2FD01-0EE7-1C95-68CF-C58F8D42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353B-EF8F-0AE3-5CBB-06D1C04F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32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1AF-DC64-B5F2-BA66-5579F908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FE01-1801-1C41-F55D-6CB09ACB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B3B2-08CD-0C46-1074-9B8B2C8E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5340B-74E5-F017-80EF-B558B590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8822-87CD-695E-8FF6-5B9D93D0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978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1B8F-33BB-4F65-12EF-5AEBE56B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CFCD-6BD9-ABFC-AC1B-937B3366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C7CC-1B45-3F35-328E-A2225FEC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D8946-F4A6-7463-17FF-4C3C8813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4294D-6230-1296-D918-4786F79F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084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4DF-895C-6D3D-BA6F-AC61AC89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9172-F772-55DB-007C-E6A4D5434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10AE1-C0A8-DC4B-D37E-FEE26FAB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E6BC5-5793-BC14-353E-CB9073DD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F0483-3B3C-751B-E038-9D6DE881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C9AF-55E2-FABB-FE85-4516E398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84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4F06-21FD-D7AD-A211-87F96FDA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4ADA1-E8B6-3F5A-6FEA-7B8E98FE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5E4F9-C87A-E930-D5AE-AE82488C4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F4BA-CB73-10EC-DA32-368E1A85B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B21E3-92C1-B158-0D84-C02EFC77A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40AD5-3787-7FF3-8BF5-D63B717A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AA19E-D07D-03B5-B27F-378787AB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E40E2-231B-402A-5B4B-904D2672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84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068E-C06A-5184-8608-DB3B1080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01042-1251-FC1C-8DF6-D32D0433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6FF19-1A5A-E4B0-B36D-7107F4EB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146D9-4081-D17A-302A-3F9AE0F3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54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8F666-B08B-7BB4-9C38-08BF1689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E1CE1-A6EA-B53C-0CC8-1137C52F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7208F-D0D5-55B9-7A87-8EB70135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50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8F59-B339-8BE8-467E-45AB78E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77A8-C8BD-4552-4942-F69D48A48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7D546-900A-498B-27F7-B44B38A0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7C3D6-AFCF-49DD-2B92-0A3750CD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036E5-9B53-9660-25AD-27BD71DE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8F70-9AD4-7DE0-6A09-BD6CFEAC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730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DF50-6213-A88B-0D09-D5FF70E6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D6B2B-2353-A9EA-DFD0-1D0280789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2C776-BE51-37D6-63B5-AED543A41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9BA51-7766-7C25-3DC5-223BE9BC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A7F00-CD5F-CC09-AF4D-518AC902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D2430-9145-6F29-034E-2953E224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115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4A55D-07DD-6431-B741-AC54133C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3AFB9-9B9A-18C7-CBB0-70D44C6E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A585-66C9-3CF2-EF22-2D16DFF6C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C964A-7C5D-4BBD-BA82-8025D7805EB6}" type="datetimeFigureOut">
              <a:rPr lang="en-PH" smtClean="0"/>
              <a:t>03/05/2024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846B-A3FB-2C2E-F864-0F828138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F795-78B6-BD5A-2075-CD3578A87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09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gif"/><Relationship Id="rId4" Type="http://schemas.openxmlformats.org/officeDocument/2006/relationships/image" Target="../media/image6.png"/><Relationship Id="rId9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7943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C8C1-8AC6-2A19-37CF-3DC148EF10F2}"/>
              </a:ext>
            </a:extLst>
          </p:cNvPr>
          <p:cNvSpPr txBox="1"/>
          <p:nvPr/>
        </p:nvSpPr>
        <p:spPr>
          <a:xfrm>
            <a:off x="4393212" y="2212200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6375F-0BC7-8855-1370-9697497A1BF4}"/>
              </a:ext>
            </a:extLst>
          </p:cNvPr>
          <p:cNvSpPr txBox="1"/>
          <p:nvPr/>
        </p:nvSpPr>
        <p:spPr>
          <a:xfrm>
            <a:off x="3553247" y="7302465"/>
            <a:ext cx="86387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 &amp; sign in function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and I/O functions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5440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60194-60E7-82D6-D662-5CE12377982B}"/>
              </a:ext>
            </a:extLst>
          </p:cNvPr>
          <p:cNvSpPr txBox="1"/>
          <p:nvPr/>
        </p:nvSpPr>
        <p:spPr>
          <a:xfrm>
            <a:off x="3300761" y="2273265"/>
            <a:ext cx="86387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 &amp; sign in function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and I/O functions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AA630-228D-32B6-47B5-2B530BB60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6398" y="5845758"/>
            <a:ext cx="2770407" cy="3001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82931-DB11-2B41-48A7-6AEF5BDC88A0}"/>
              </a:ext>
            </a:extLst>
          </p:cNvPr>
          <p:cNvSpPr txBox="1"/>
          <p:nvPr/>
        </p:nvSpPr>
        <p:spPr>
          <a:xfrm>
            <a:off x="4136734" y="7118737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F436F-4725-AFC7-AB66-13E82721B486}"/>
              </a:ext>
            </a:extLst>
          </p:cNvPr>
          <p:cNvSpPr txBox="1"/>
          <p:nvPr/>
        </p:nvSpPr>
        <p:spPr>
          <a:xfrm>
            <a:off x="4671132" y="7698600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Challenges and 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Memory Management – Pointers &amp; 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Time constraints – Believe in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Save data for future use – file handling functions</a:t>
            </a:r>
          </a:p>
        </p:txBody>
      </p:sp>
      <p:pic>
        <p:nvPicPr>
          <p:cNvPr id="12" name="Picture 11" descr="A menu with blue rectangles&#10;&#10;Description automatically generated">
            <a:extLst>
              <a:ext uri="{FF2B5EF4-FFF2-40B4-BE49-F238E27FC236}">
                <a16:creationId xmlns:a16="http://schemas.microsoft.com/office/drawing/2014/main" id="{D663D397-B476-DA91-1B1A-EF47195B02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" y="-698836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3799" y="-114335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136734" y="-2867124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60194-60E7-82D6-D662-5CE12377982B}"/>
              </a:ext>
            </a:extLst>
          </p:cNvPr>
          <p:cNvSpPr txBox="1"/>
          <p:nvPr/>
        </p:nvSpPr>
        <p:spPr>
          <a:xfrm>
            <a:off x="3066658" y="7346394"/>
            <a:ext cx="86387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 &amp; sign in function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and I/O functions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AA630-228D-32B6-47B5-2B530BB60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6398" y="5845758"/>
            <a:ext cx="2770407" cy="3001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82931-DB11-2B41-48A7-6AEF5BDC88A0}"/>
              </a:ext>
            </a:extLst>
          </p:cNvPr>
          <p:cNvSpPr txBox="1"/>
          <p:nvPr/>
        </p:nvSpPr>
        <p:spPr>
          <a:xfrm>
            <a:off x="4136734" y="7118737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F436F-4725-AFC7-AB66-13E82721B486}"/>
              </a:ext>
            </a:extLst>
          </p:cNvPr>
          <p:cNvSpPr txBox="1"/>
          <p:nvPr/>
        </p:nvSpPr>
        <p:spPr>
          <a:xfrm>
            <a:off x="4671132" y="7698600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Challenges and 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Memory Management – Pointers &amp; 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Time constraints – Believe in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Save data for future use – file handling functions</a:t>
            </a:r>
          </a:p>
        </p:txBody>
      </p:sp>
      <p:pic>
        <p:nvPicPr>
          <p:cNvPr id="12" name="Picture 11" descr="A menu with blue rectangles&#10;&#10;Description automatically generated">
            <a:extLst>
              <a:ext uri="{FF2B5EF4-FFF2-40B4-BE49-F238E27FC236}">
                <a16:creationId xmlns:a16="http://schemas.microsoft.com/office/drawing/2014/main" id="{6292668C-BB9F-F803-4648-E97C98FADC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760D-D196-BE4A-7E7F-62F1FF386D07}"/>
              </a:ext>
            </a:extLst>
          </p:cNvPr>
          <p:cNvSpPr txBox="1"/>
          <p:nvPr/>
        </p:nvSpPr>
        <p:spPr>
          <a:xfrm>
            <a:off x="4393212" y="2212200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Challenges and 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Memory Management – Pointers &amp; 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Time constraints – Believe in myself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4000" dirty="0">
                <a:solidFill>
                  <a:srgbClr val="38B6FF"/>
                </a:solidFill>
              </a:rPr>
              <a:t>Save data for future use – file handling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78892-26BE-5330-E9ED-B64A942CF047}"/>
              </a:ext>
            </a:extLst>
          </p:cNvPr>
          <p:cNvSpPr txBox="1"/>
          <p:nvPr/>
        </p:nvSpPr>
        <p:spPr>
          <a:xfrm>
            <a:off x="3001992" y="7676518"/>
            <a:ext cx="86387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 &amp; sign in function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and I/O functions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  <p:pic>
        <p:nvPicPr>
          <p:cNvPr id="9" name="Picture 8" descr="A menu with blue rectangles&#10;&#10;Description automatically generated">
            <a:extLst>
              <a:ext uri="{FF2B5EF4-FFF2-40B4-BE49-F238E27FC236}">
                <a16:creationId xmlns:a16="http://schemas.microsoft.com/office/drawing/2014/main" id="{AAE37CEF-5FA4-BBA2-AE4B-30564E9F26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" y="-72479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2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2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6" y="-344952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24400" cy="4424400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30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509" y="321560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CA970-D5F6-A3BC-9500-8D6548780D58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9869A-95D0-1D7A-7446-7F811D22D951}"/>
              </a:ext>
            </a:extLst>
          </p:cNvPr>
          <p:cNvSpPr txBox="1"/>
          <p:nvPr/>
        </p:nvSpPr>
        <p:spPr>
          <a:xfrm>
            <a:off x="4287321" y="1443403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Develop comprehensible interface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quiz games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Design reading level calculator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File handling might be tedious to implement</a:t>
            </a:r>
          </a:p>
        </p:txBody>
      </p:sp>
    </p:spTree>
    <p:extLst>
      <p:ext uri="{BB962C8B-B14F-4D97-AF65-F5344CB8AC3E}">
        <p14:creationId xmlns:p14="http://schemas.microsoft.com/office/powerpoint/2010/main" val="190181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948" y="282503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20" y="-344952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97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1"/>
            <a:ext cx="4424400" cy="4424400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19" y="321560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1B8E1-053B-3889-21C2-9C8CFBB49A33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0053F-41A0-4DD4-837D-E9C129F2D56B}"/>
              </a:ext>
            </a:extLst>
          </p:cNvPr>
          <p:cNvSpPr txBox="1"/>
          <p:nvPr/>
        </p:nvSpPr>
        <p:spPr>
          <a:xfrm>
            <a:off x="4287321" y="1443403"/>
            <a:ext cx="65476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3 – 11 – Coding</a:t>
            </a:r>
          </a:p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11 – 17 – Debugging</a:t>
            </a:r>
          </a:p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17 – Program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8952-2CAC-B54A-2E7A-CA2EBBC06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422" y="-3423044"/>
            <a:ext cx="2008139" cy="292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B0278-68A4-5F6A-BD2F-3B9EF73B5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7242" y="-3449524"/>
            <a:ext cx="2239555" cy="2948225"/>
          </a:xfrm>
          <a:prstGeom prst="rect">
            <a:avLst/>
          </a:prstGeom>
        </p:spPr>
      </p:pic>
      <p:pic>
        <p:nvPicPr>
          <p:cNvPr id="8" name="Picture 4" descr="CodeChum - CodeChum added a new photo.">
            <a:extLst>
              <a:ext uri="{FF2B5EF4-FFF2-40B4-BE49-F238E27FC236}">
                <a16:creationId xmlns:a16="http://schemas.microsoft.com/office/drawing/2014/main" id="{C0F2BEAC-6A41-53A5-EA2C-65EB737A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2" y="7602167"/>
            <a:ext cx="1795856" cy="1795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6" descr="What's this Stack Overflow thing? – Stupidly average( ); Programmer">
            <a:extLst>
              <a:ext uri="{FF2B5EF4-FFF2-40B4-BE49-F238E27FC236}">
                <a16:creationId xmlns:a16="http://schemas.microsoft.com/office/drawing/2014/main" id="{46E1FB2C-C76C-1DF2-699A-962B042B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80" y="7676309"/>
            <a:ext cx="5777565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Youtube Logo Images – Browse 23,561 Stock Photos, Vectors, and Video |  Adobe Stock">
            <a:extLst>
              <a:ext uri="{FF2B5EF4-FFF2-40B4-BE49-F238E27FC236}">
                <a16:creationId xmlns:a16="http://schemas.microsoft.com/office/drawing/2014/main" id="{E8012EA1-EFA4-4C16-17D9-451DDAFC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096" y="7842403"/>
            <a:ext cx="2280296" cy="1820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6" descr="Programiz - YouTube">
            <a:extLst>
              <a:ext uri="{FF2B5EF4-FFF2-40B4-BE49-F238E27FC236}">
                <a16:creationId xmlns:a16="http://schemas.microsoft.com/office/drawing/2014/main" id="{FAB8C5A7-2A59-C603-6A20-BF687070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346" y="5831163"/>
            <a:ext cx="1466468" cy="146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8" descr="OnlineGDB - Desktop App for Mac, Windows (PC), Linux - WebCatalog">
            <a:extLst>
              <a:ext uri="{FF2B5EF4-FFF2-40B4-BE49-F238E27FC236}">
                <a16:creationId xmlns:a16="http://schemas.microsoft.com/office/drawing/2014/main" id="{773735A0-46BE-007E-950C-81B4BEDC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580" y="-418213"/>
            <a:ext cx="1522932" cy="152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yellow rubber ducky with blue eyes&#10;&#10;Description automatically generated">
            <a:extLst>
              <a:ext uri="{FF2B5EF4-FFF2-40B4-BE49-F238E27FC236}">
                <a16:creationId xmlns:a16="http://schemas.microsoft.com/office/drawing/2014/main" id="{812806C1-719E-97AC-2D25-CB6D14ADC7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5300" y="4055632"/>
            <a:ext cx="2611437" cy="2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A6345-EB79-EC89-5F88-913BF57B2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2434" y="544772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89" y="-3326732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97" y="40123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434" y="3117111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10000" cy="44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40071-1ABF-50EB-5574-B9056E683C54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B9E1C-2178-F270-3323-FE0A75F42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321" y="1462545"/>
            <a:ext cx="2008139" cy="292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570B4-0591-C6F7-6036-F1EC01435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7765" y="1462545"/>
            <a:ext cx="2239555" cy="2948225"/>
          </a:xfrm>
          <a:prstGeom prst="rect">
            <a:avLst/>
          </a:prstGeom>
        </p:spPr>
      </p:pic>
      <p:pic>
        <p:nvPicPr>
          <p:cNvPr id="1028" name="Picture 4" descr="CodeChum - CodeChum added a new photo.">
            <a:extLst>
              <a:ext uri="{FF2B5EF4-FFF2-40B4-BE49-F238E27FC236}">
                <a16:creationId xmlns:a16="http://schemas.microsoft.com/office/drawing/2014/main" id="{22B5F3F8-475E-6C42-3A17-8F2BAD24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71" y="4624792"/>
            <a:ext cx="1795856" cy="1795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0" name="Picture 6" descr="What's this Stack Overflow thing? – Stupidly average( ); Programmer">
            <a:extLst>
              <a:ext uri="{FF2B5EF4-FFF2-40B4-BE49-F238E27FC236}">
                <a16:creationId xmlns:a16="http://schemas.microsoft.com/office/drawing/2014/main" id="{FD4F3140-A711-206D-E32B-B5B33093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21" y="4820786"/>
            <a:ext cx="5777565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tube Logo Images – Browse 23,561 Stock Photos, Vectors, and Video |  Adobe Stock">
            <a:extLst>
              <a:ext uri="{FF2B5EF4-FFF2-40B4-BE49-F238E27FC236}">
                <a16:creationId xmlns:a16="http://schemas.microsoft.com/office/drawing/2014/main" id="{4488A2E7-CF01-7B79-EA69-88F827AC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436" y="4695166"/>
            <a:ext cx="2280296" cy="1820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40" name="Picture 16" descr="Programiz - YouTube">
            <a:extLst>
              <a:ext uri="{FF2B5EF4-FFF2-40B4-BE49-F238E27FC236}">
                <a16:creationId xmlns:a16="http://schemas.microsoft.com/office/drawing/2014/main" id="{D30FC49D-9C82-59D5-549F-01F8C5999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50" y="2924388"/>
            <a:ext cx="1466468" cy="146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2" name="Picture 18" descr="OnlineGDB - Desktop App for Mac, Windows (PC), Linux - WebCatalog">
            <a:extLst>
              <a:ext uri="{FF2B5EF4-FFF2-40B4-BE49-F238E27FC236}">
                <a16:creationId xmlns:a16="http://schemas.microsoft.com/office/drawing/2014/main" id="{4F962045-E321-9044-52B9-2096AA5E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886" y="1097147"/>
            <a:ext cx="1522932" cy="152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yellow rubber ducky with blue eyes&#10;&#10;Description automatically generated">
            <a:extLst>
              <a:ext uri="{FF2B5EF4-FFF2-40B4-BE49-F238E27FC236}">
                <a16:creationId xmlns:a16="http://schemas.microsoft.com/office/drawing/2014/main" id="{321B858E-685A-F71B-6555-2CB34E60CC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30" y="4217001"/>
            <a:ext cx="2611437" cy="2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7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8" y="397689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0" y="54477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8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51" y="3215609"/>
            <a:ext cx="3097619" cy="3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5DCD4-7A5B-5099-DDA3-CA00E892B4C0}"/>
              </a:ext>
            </a:extLst>
          </p:cNvPr>
          <p:cNvSpPr/>
          <p:nvPr/>
        </p:nvSpPr>
        <p:spPr>
          <a:xfrm>
            <a:off x="-81781" y="891100"/>
            <a:ext cx="5122132" cy="5075799"/>
          </a:xfrm>
          <a:prstGeom prst="ellipse">
            <a:avLst/>
          </a:prstGeom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57D5C1C2-7097-1BC5-E498-329226C0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72" y="1793487"/>
            <a:ext cx="3271026" cy="327102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" name="Picture 1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1AE3DE90-8789-265F-15CA-4F64E0A3E77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948" y="614770"/>
            <a:ext cx="3015362" cy="3015362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73305E1-6121-14B7-65FE-09EA19DA6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5" y="-3306504"/>
            <a:ext cx="3449524" cy="3449524"/>
          </a:xfrm>
          <a:prstGeom prst="rect">
            <a:avLst/>
          </a:prstGeom>
        </p:spPr>
      </p:pic>
      <p:pic>
        <p:nvPicPr>
          <p:cNvPr id="9" name="Picture 8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D270F901-C44A-4B03-3D58-B8C5D5913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27691"/>
            <a:ext cx="3302441" cy="3302441"/>
          </a:xfrm>
          <a:prstGeom prst="rect">
            <a:avLst/>
          </a:prstGeom>
        </p:spPr>
      </p:pic>
      <p:pic>
        <p:nvPicPr>
          <p:cNvPr id="10" name="Picture 9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EB801637-73CC-13D2-4FCB-538EA721D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429000"/>
            <a:ext cx="3015363" cy="3015363"/>
          </a:xfrm>
          <a:prstGeom prst="rect">
            <a:avLst/>
          </a:prstGeom>
        </p:spPr>
      </p:pic>
      <p:pic>
        <p:nvPicPr>
          <p:cNvPr id="12" name="Picture 11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6C2B12EF-5E0A-84C1-AA9F-3AB06C514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432690"/>
            <a:ext cx="3097619" cy="3097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CD304-C392-6C61-86E0-E36713F9416E}"/>
              </a:ext>
            </a:extLst>
          </p:cNvPr>
          <p:cNvSpPr txBox="1"/>
          <p:nvPr/>
        </p:nvSpPr>
        <p:spPr>
          <a:xfrm>
            <a:off x="4114798" y="1793487"/>
            <a:ext cx="754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P.I.L.A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A6E52-5C0D-AB44-63D2-25C297F6B888}"/>
              </a:ext>
            </a:extLst>
          </p:cNvPr>
          <p:cNvSpPr txBox="1"/>
          <p:nvPr/>
        </p:nvSpPr>
        <p:spPr>
          <a:xfrm>
            <a:off x="3797298" y="4560979"/>
            <a:ext cx="7937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PACRES INTEGRATED LEARNING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317654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7750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5DCD4-7A5B-5099-DDA3-CA00E892B4C0}"/>
              </a:ext>
            </a:extLst>
          </p:cNvPr>
          <p:cNvSpPr/>
          <p:nvPr/>
        </p:nvSpPr>
        <p:spPr>
          <a:xfrm>
            <a:off x="-81781" y="891100"/>
            <a:ext cx="5122132" cy="5075799"/>
          </a:xfrm>
          <a:prstGeom prst="ellipse">
            <a:avLst/>
          </a:prstGeom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57D5C1C2-7097-1BC5-E498-329226C0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72" y="1793487"/>
            <a:ext cx="3271026" cy="327102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BD99B-FA1B-7F9F-74E6-D30B10C33996}"/>
              </a:ext>
            </a:extLst>
          </p:cNvPr>
          <p:cNvSpPr txBox="1"/>
          <p:nvPr/>
        </p:nvSpPr>
        <p:spPr>
          <a:xfrm>
            <a:off x="4114798" y="1793487"/>
            <a:ext cx="754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P.I.L.A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16DAA-DA5A-10C5-4BA0-FBB99CC1AAA4}"/>
              </a:ext>
            </a:extLst>
          </p:cNvPr>
          <p:cNvSpPr txBox="1"/>
          <p:nvPr/>
        </p:nvSpPr>
        <p:spPr>
          <a:xfrm>
            <a:off x="3797298" y="4560979"/>
            <a:ext cx="7937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PACRES INTEGRATED LEARNING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93B1-7724-9CAD-47C9-A382D2AED4A7}"/>
              </a:ext>
            </a:extLst>
          </p:cNvPr>
          <p:cNvSpPr txBox="1"/>
          <p:nvPr/>
        </p:nvSpPr>
        <p:spPr>
          <a:xfrm>
            <a:off x="-4201511" y="1539907"/>
            <a:ext cx="428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AC5C8-23A1-A1DB-50E0-04CD046A069B}"/>
              </a:ext>
            </a:extLst>
          </p:cNvPr>
          <p:cNvSpPr txBox="1"/>
          <p:nvPr/>
        </p:nvSpPr>
        <p:spPr>
          <a:xfrm>
            <a:off x="12287050" y="1893850"/>
            <a:ext cx="4082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TEACHER MODE</a:t>
            </a:r>
          </a:p>
        </p:txBody>
      </p:sp>
      <p:pic>
        <p:nvPicPr>
          <p:cNvPr id="13" name="Picture 12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43E374DD-78CB-F48A-C613-ED0F1D3AD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983" y="3379055"/>
            <a:ext cx="2587844" cy="2587844"/>
          </a:xfrm>
          <a:prstGeom prst="rect">
            <a:avLst/>
          </a:prstGeom>
        </p:spPr>
      </p:pic>
      <p:pic>
        <p:nvPicPr>
          <p:cNvPr id="14" name="Picture 13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A0ED6C39-B5C2-5743-CD1A-2067B4BCD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443" y="3091661"/>
            <a:ext cx="2587844" cy="2587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08619F-6D37-966B-FCB3-B96907FF8D3F}"/>
              </a:ext>
            </a:extLst>
          </p:cNvPr>
          <p:cNvSpPr txBox="1"/>
          <p:nvPr/>
        </p:nvSpPr>
        <p:spPr>
          <a:xfrm>
            <a:off x="2898559" y="-1159079"/>
            <a:ext cx="661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E-LEARNING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5015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5842000" y="2933700"/>
            <a:ext cx="508000" cy="9906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1FA5DA-479A-DD7C-1824-2E553A9FE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3512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94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5" y="-330650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429000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432690"/>
            <a:ext cx="3097619" cy="309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13117-91D9-360D-D016-28F28A12A921}"/>
              </a:ext>
            </a:extLst>
          </p:cNvPr>
          <p:cNvSpPr txBox="1"/>
          <p:nvPr/>
        </p:nvSpPr>
        <p:spPr>
          <a:xfrm>
            <a:off x="877102" y="1624968"/>
            <a:ext cx="428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AF505-BB00-C896-F16D-D198BE4BED26}"/>
              </a:ext>
            </a:extLst>
          </p:cNvPr>
          <p:cNvSpPr txBox="1"/>
          <p:nvPr/>
        </p:nvSpPr>
        <p:spPr>
          <a:xfrm>
            <a:off x="7231996" y="1624968"/>
            <a:ext cx="4082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TEACHER MODE</a:t>
            </a:r>
          </a:p>
        </p:txBody>
      </p:sp>
      <p:pic>
        <p:nvPicPr>
          <p:cNvPr id="15" name="Picture 14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251F616A-475B-DC33-2869-7149FC946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25" y="2581298"/>
            <a:ext cx="2587844" cy="2587844"/>
          </a:xfrm>
          <a:prstGeom prst="rect">
            <a:avLst/>
          </a:prstGeom>
        </p:spPr>
      </p:pic>
      <p:pic>
        <p:nvPicPr>
          <p:cNvPr id="17" name="Picture 16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2D7C7E07-2154-5A82-669F-2F0F55272C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41" y="2581298"/>
            <a:ext cx="2587844" cy="2587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2790E-977E-E509-EAC3-E98262408835}"/>
              </a:ext>
            </a:extLst>
          </p:cNvPr>
          <p:cNvSpPr txBox="1"/>
          <p:nvPr/>
        </p:nvSpPr>
        <p:spPr>
          <a:xfrm>
            <a:off x="2831652" y="614770"/>
            <a:ext cx="6613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E-LEARNING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343632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8" y="397689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0" y="54477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8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51" y="3215609"/>
            <a:ext cx="3097619" cy="3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4287321" y="2730500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4287321" y="3542109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96C99-8B04-EC9C-31D8-B71806E9FB28}"/>
              </a:ext>
            </a:extLst>
          </p:cNvPr>
          <p:cNvSpPr txBox="1"/>
          <p:nvPr/>
        </p:nvSpPr>
        <p:spPr>
          <a:xfrm>
            <a:off x="-5873476" y="1504959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97D97-1391-D4B0-4E05-09C39C4BD0DF}"/>
              </a:ext>
            </a:extLst>
          </p:cNvPr>
          <p:cNvSpPr txBox="1"/>
          <p:nvPr/>
        </p:nvSpPr>
        <p:spPr>
          <a:xfrm>
            <a:off x="-5873476" y="2260717"/>
            <a:ext cx="5501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69B57-FB41-9FE7-A49A-92CEF6255960}"/>
              </a:ext>
            </a:extLst>
          </p:cNvPr>
          <p:cNvSpPr txBox="1"/>
          <p:nvPr/>
        </p:nvSpPr>
        <p:spPr>
          <a:xfrm>
            <a:off x="-5873476" y="308560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</p:spTree>
    <p:extLst>
      <p:ext uri="{BB962C8B-B14F-4D97-AF65-F5344CB8AC3E}">
        <p14:creationId xmlns:p14="http://schemas.microsoft.com/office/powerpoint/2010/main" val="289682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300336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425690" y="3759119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442569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89C987-4F14-0F45-D2C8-3D6E2DF00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17998" y="1749252"/>
            <a:ext cx="503942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300336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425690" y="7033353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769992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87FBA-4DE7-8D62-1977-834985B90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0904" y="3886600"/>
            <a:ext cx="5039428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2D8F59-DE3A-E03E-A7B7-1D6E90A747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092" y="8833534"/>
            <a:ext cx="12192000" cy="19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700886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289512" y="3089898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769992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87FBA-4DE7-8D62-1977-834985B90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988" y="8360481"/>
            <a:ext cx="5039428" cy="177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17D60-D1C1-2532-3D4A-F672BA243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04804"/>
            <a:ext cx="12192000" cy="1918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47B598-A61A-CC8A-3503-3B2E5E749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38203" y="2473635"/>
            <a:ext cx="2711652" cy="40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700886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091408" y="7867614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287320" y="3053117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17D60-D1C1-2532-3D4A-F672BA243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3" y="8287350"/>
            <a:ext cx="12192000" cy="1918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F67253-2309-317F-8178-0C5310F3E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5264" y="2363709"/>
            <a:ext cx="2711652" cy="40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7B66CF12F644E8EF3DE8EEF74FF81" ma:contentTypeVersion="13" ma:contentTypeDescription="Create a new document." ma:contentTypeScope="" ma:versionID="6d4f4f68afe67a0d054de12f28a670db">
  <xsd:schema xmlns:xsd="http://www.w3.org/2001/XMLSchema" xmlns:xs="http://www.w3.org/2001/XMLSchema" xmlns:p="http://schemas.microsoft.com/office/2006/metadata/properties" xmlns:ns2="689a99ae-1ae5-4ba2-8b65-8f0b2a62cec3" xmlns:ns3="dafd820c-f172-4e65-8031-47529b97115a" targetNamespace="http://schemas.microsoft.com/office/2006/metadata/properties" ma:root="true" ma:fieldsID="506e6b06825dc17d6fd883522150711b" ns2:_="" ns3:_="">
    <xsd:import namespace="689a99ae-1ae5-4ba2-8b65-8f0b2a62cec3"/>
    <xsd:import namespace="dafd820c-f172-4e65-8031-47529b97115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a99ae-1ae5-4ba2-8b65-8f0b2a62cec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d5761f-4309-40be-b527-3e2d09d60de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fd820c-f172-4e65-8031-47529b97115a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10613c31-b43b-4322-bfdf-0a63796134d8}" ma:internalName="TaxCatchAll" ma:showField="CatchAllData" ma:web="dafd820c-f172-4e65-8031-47529b9711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D02016-B4B6-4A42-A198-264C5F91D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9a99ae-1ae5-4ba2-8b65-8f0b2a62cec3"/>
    <ds:schemaRef ds:uri="dafd820c-f172-4e65-8031-47529b971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E483D0-2184-49F2-ABDA-F87A924198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425</Words>
  <Application>Microsoft Office PowerPoint</Application>
  <PresentationFormat>Widescreen</PresentationFormat>
  <Paragraphs>125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PCRS</dc:title>
  <dc:creator>JE Pacres</dc:creator>
  <cp:lastModifiedBy>JE Pacres</cp:lastModifiedBy>
  <cp:revision>12</cp:revision>
  <dcterms:created xsi:type="dcterms:W3CDTF">2024-04-30T16:58:00Z</dcterms:created>
  <dcterms:modified xsi:type="dcterms:W3CDTF">2024-05-03T15:42:24Z</dcterms:modified>
</cp:coreProperties>
</file>